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sldIdLst>
    <p:sldId id="256" r:id="rId2"/>
    <p:sldId id="257" r:id="rId3"/>
    <p:sldId id="258" r:id="rId4"/>
    <p:sldId id="259" r:id="rId5"/>
    <p:sldId id="260" r:id="rId6"/>
    <p:sldId id="261" r:id="rId7"/>
    <p:sldId id="262" r:id="rId8"/>
    <p:sldId id="272" r:id="rId9"/>
    <p:sldId id="263" r:id="rId10"/>
    <p:sldId id="264" r:id="rId11"/>
    <p:sldId id="266" r:id="rId12"/>
    <p:sldId id="265"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snapToGrid="0">
      <p:cViewPr varScale="1">
        <p:scale>
          <a:sx n="93" d="100"/>
          <a:sy n="93" d="100"/>
        </p:scale>
        <p:origin x="1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10406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9671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31691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7903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963817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3EAD97B-F018-4713-863B-4185912CAFD7}" type="datetimeFigureOut">
              <a:rPr lang="en-IN" smtClean="0"/>
              <a:t>23-08-2022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218223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3EAD97B-F018-4713-863B-4185912CAFD7}" type="datetimeFigureOut">
              <a:rPr lang="en-IN" smtClean="0"/>
              <a:t>23-08-2022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207866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672197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71049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4106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EAD97B-F018-4713-863B-4185912CAFD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68982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3EAD97B-F018-4713-863B-4185912CAFD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21997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3EAD97B-F018-4713-863B-4185912CAFD7}" type="datetimeFigureOut">
              <a:rPr lang="en-IN" smtClean="0"/>
              <a:t>23-08-2022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1230515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EAD97B-F018-4713-863B-4185912CAFD7}" type="datetimeFigureOut">
              <a:rPr lang="en-IN" smtClean="0"/>
              <a:t>23-08-2022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378364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AD97B-F018-4713-863B-4185912CAFD7}" type="datetimeFigureOut">
              <a:rPr lang="en-IN" smtClean="0"/>
              <a:t>23-08-2022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57138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62950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EAD97B-F018-4713-863B-4185912CAFD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36C1F4-7CE8-4ED8-8165-A6D6CBACC96C}" type="slidenum">
              <a:rPr lang="en-IN" smtClean="0"/>
              <a:t>‹#›</a:t>
            </a:fld>
            <a:endParaRPr lang="en-IN"/>
          </a:p>
        </p:txBody>
      </p:sp>
    </p:spTree>
    <p:extLst>
      <p:ext uri="{BB962C8B-B14F-4D97-AF65-F5344CB8AC3E}">
        <p14:creationId xmlns:p14="http://schemas.microsoft.com/office/powerpoint/2010/main" val="56998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3EAD97B-F018-4713-863B-4185912CAFD7}" type="datetimeFigureOut">
              <a:rPr lang="en-IN" smtClean="0"/>
              <a:t>23-08-2022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A36C1F4-7CE8-4ED8-8165-A6D6CBACC96C}" type="slidenum">
              <a:rPr lang="en-IN" smtClean="0"/>
              <a:t>‹#›</a:t>
            </a:fld>
            <a:endParaRPr lang="en-IN"/>
          </a:p>
        </p:txBody>
      </p:sp>
    </p:spTree>
    <p:extLst>
      <p:ext uri="{BB962C8B-B14F-4D97-AF65-F5344CB8AC3E}">
        <p14:creationId xmlns:p14="http://schemas.microsoft.com/office/powerpoint/2010/main" val="498482580"/>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619" y="1415993"/>
            <a:ext cx="8825658" cy="2677648"/>
          </a:xfrm>
        </p:spPr>
        <p:txBody>
          <a:bodyPr/>
          <a:lstStyle/>
          <a:p>
            <a:r>
              <a:rPr lang="en-US" dirty="0"/>
              <a:t>TRANSPARENT CHARITY APPLICATION USING BLOCKCHAIN</a:t>
            </a:r>
            <a:endParaRPr lang="en-IN" dirty="0"/>
          </a:p>
        </p:txBody>
      </p:sp>
      <p:sp>
        <p:nvSpPr>
          <p:cNvPr id="3" name="Subtitle 2"/>
          <p:cNvSpPr>
            <a:spLocks noGrp="1"/>
          </p:cNvSpPr>
          <p:nvPr>
            <p:ph type="subTitle" idx="1"/>
          </p:nvPr>
        </p:nvSpPr>
        <p:spPr>
          <a:xfrm>
            <a:off x="7563995" y="4299586"/>
            <a:ext cx="3021628" cy="861420"/>
          </a:xfrm>
        </p:spPr>
        <p:txBody>
          <a:bodyPr/>
          <a:lstStyle/>
          <a:p>
            <a:r>
              <a:rPr lang="en-IN" dirty="0" smtClean="0"/>
              <a:t>ALEENA PAUL</a:t>
            </a:r>
          </a:p>
          <a:p>
            <a:r>
              <a:rPr lang="en-IN" dirty="0" smtClean="0"/>
              <a:t>S4 </a:t>
            </a:r>
            <a:r>
              <a:rPr lang="en-IN" dirty="0" err="1" smtClean="0"/>
              <a:t>mca</a:t>
            </a:r>
            <a:r>
              <a:rPr lang="en-IN" dirty="0" smtClean="0"/>
              <a:t> a</a:t>
            </a:r>
            <a:endParaRPr lang="en-IN" dirty="0"/>
          </a:p>
        </p:txBody>
      </p:sp>
    </p:spTree>
    <p:extLst>
      <p:ext uri="{BB962C8B-B14F-4D97-AF65-F5344CB8AC3E}">
        <p14:creationId xmlns:p14="http://schemas.microsoft.com/office/powerpoint/2010/main" val="885138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577" y="708454"/>
            <a:ext cx="11773719" cy="5889353"/>
          </a:xfrm>
          <a:noFill/>
        </p:spPr>
        <p:txBody>
          <a:bodyPr>
            <a:normAutofit/>
          </a:bodyPr>
          <a:lstStyle/>
          <a:p>
            <a:pPr marL="0" indent="0">
              <a:buNone/>
            </a:pPr>
            <a:endParaRPr lang="en-US" dirty="0" smtClean="0"/>
          </a:p>
          <a:p>
            <a:pPr marL="0" indent="0">
              <a:buNone/>
            </a:pPr>
            <a:r>
              <a:rPr lang="en-US" sz="3600" dirty="0" smtClean="0">
                <a:solidFill>
                  <a:schemeClr val="bg1"/>
                </a:solidFill>
              </a:rPr>
              <a:t>FRONT END AND BACKEND TOOLS</a:t>
            </a:r>
            <a:endParaRPr lang="en-US" sz="3600" dirty="0">
              <a:solidFill>
                <a:schemeClr val="bg1"/>
              </a:solidFill>
            </a:endParaRPr>
          </a:p>
          <a:p>
            <a:pPr marL="0" indent="0">
              <a:buNone/>
            </a:pPr>
            <a:endParaRPr lang="en-US" dirty="0" smtClean="0"/>
          </a:p>
          <a:p>
            <a:pPr marL="0" indent="0">
              <a:buNone/>
            </a:pPr>
            <a:r>
              <a:rPr lang="en-US" dirty="0" smtClean="0"/>
              <a:t>HTML </a:t>
            </a:r>
            <a:r>
              <a:rPr lang="en-US" dirty="0"/>
              <a:t>: The </a:t>
            </a:r>
            <a:r>
              <a:rPr lang="en-US" dirty="0" err="1"/>
              <a:t>HyperText</a:t>
            </a:r>
            <a:r>
              <a:rPr lang="en-US" dirty="0"/>
              <a:t> Markup Language, or HTML is the standard markup language for documents designed to be displayed in a web browser. It can be assisted by technologies such as Cascading Style Sheets and scripting languages such as JavaScript</a:t>
            </a:r>
            <a:r>
              <a:rPr lang="en-US" dirty="0" smtClean="0"/>
              <a:t>.</a:t>
            </a:r>
          </a:p>
          <a:p>
            <a:pPr marL="0" indent="0">
              <a:buNone/>
            </a:pPr>
            <a:r>
              <a:rPr lang="en-US" dirty="0" smtClean="0"/>
              <a:t>CSS </a:t>
            </a:r>
            <a:r>
              <a:rPr lang="en-US" dirty="0"/>
              <a:t>: Cascading Style Sheets is a style sheet language used for describing the presentation of a document written in a markup language such as HTML</a:t>
            </a:r>
            <a:r>
              <a:rPr lang="en-US" dirty="0" smtClean="0"/>
              <a:t>.</a:t>
            </a:r>
          </a:p>
          <a:p>
            <a:pPr marL="0" indent="0">
              <a:buNone/>
            </a:pPr>
            <a:r>
              <a:rPr lang="en-US" dirty="0" smtClean="0"/>
              <a:t>Python </a:t>
            </a:r>
            <a:r>
              <a:rPr lang="en-US" dirty="0"/>
              <a:t>: Python is a computer programming language often used to build websites and software, automate tasks, and conduct data </a:t>
            </a:r>
            <a:r>
              <a:rPr lang="en-US" dirty="0" smtClean="0"/>
              <a:t>analysis.</a:t>
            </a:r>
          </a:p>
          <a:p>
            <a:pPr marL="0" indent="0">
              <a:buNone/>
            </a:pPr>
            <a:r>
              <a:rPr lang="en-US" dirty="0"/>
              <a:t>Ganache : Ganache is used for setting up a personal </a:t>
            </a:r>
            <a:r>
              <a:rPr lang="en-US" dirty="0" err="1"/>
              <a:t>Ethereum</a:t>
            </a:r>
            <a:r>
              <a:rPr lang="en-US" dirty="0"/>
              <a:t> </a:t>
            </a:r>
            <a:r>
              <a:rPr lang="en-US" dirty="0" err="1"/>
              <a:t>Blockchain</a:t>
            </a:r>
            <a:r>
              <a:rPr lang="en-US" dirty="0"/>
              <a:t> for testing your Solidity </a:t>
            </a:r>
            <a:r>
              <a:rPr lang="en-US" dirty="0" smtClean="0"/>
              <a:t>contracts</a:t>
            </a:r>
          </a:p>
          <a:p>
            <a:pPr marL="0" indent="0">
              <a:buNone/>
            </a:pPr>
            <a:r>
              <a:rPr lang="en-US" dirty="0" smtClean="0"/>
              <a:t>Truffle </a:t>
            </a:r>
            <a:r>
              <a:rPr lang="en-US" dirty="0"/>
              <a:t>: Truffle is a world-class development environment, testing framework and asset pipeline for </a:t>
            </a:r>
            <a:r>
              <a:rPr lang="en-US" dirty="0" err="1"/>
              <a:t>blockchains</a:t>
            </a:r>
            <a:r>
              <a:rPr lang="en-US" dirty="0"/>
              <a:t> using the </a:t>
            </a:r>
            <a:r>
              <a:rPr lang="en-US" dirty="0" err="1"/>
              <a:t>Ethereum</a:t>
            </a:r>
            <a:r>
              <a:rPr lang="en-US" dirty="0"/>
              <a:t> Virtual Machine (EVM</a:t>
            </a:r>
            <a:r>
              <a:rPr lang="en-US" dirty="0" smtClean="0"/>
              <a:t>)</a:t>
            </a:r>
          </a:p>
          <a:p>
            <a:pPr marL="0" indent="0">
              <a:buNone/>
            </a:pPr>
            <a:r>
              <a:rPr lang="en-US" dirty="0" smtClean="0"/>
              <a:t>Web </a:t>
            </a:r>
            <a:r>
              <a:rPr lang="en-US" dirty="0"/>
              <a:t>3 : Web3 is a new iteration of the world wide web that hosts decentralized apps that run on </a:t>
            </a:r>
            <a:r>
              <a:rPr lang="en-US" dirty="0" err="1"/>
              <a:t>blockchain</a:t>
            </a:r>
            <a:r>
              <a:rPr lang="en-US" dirty="0"/>
              <a:t> technology</a:t>
            </a:r>
            <a:endParaRPr lang="en-IN" dirty="0"/>
          </a:p>
        </p:txBody>
      </p:sp>
    </p:spTree>
    <p:extLst>
      <p:ext uri="{BB962C8B-B14F-4D97-AF65-F5344CB8AC3E}">
        <p14:creationId xmlns:p14="http://schemas.microsoft.com/office/powerpoint/2010/main" val="2226227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391886"/>
            <a:ext cx="8761413" cy="744583"/>
          </a:xfrm>
        </p:spPr>
        <p:txBody>
          <a:bodyPr/>
          <a:lstStyle/>
          <a:p>
            <a:r>
              <a:rPr lang="en-IN" dirty="0" smtClean="0"/>
              <a:t>Screenshots</a:t>
            </a:r>
            <a:endParaRPr lang="en-IN" dirty="0"/>
          </a:p>
        </p:txBody>
      </p:sp>
      <p:sp>
        <p:nvSpPr>
          <p:cNvPr id="4" name="Content Placeholder 3"/>
          <p:cNvSpPr>
            <a:spLocks noGrp="1"/>
          </p:cNvSpPr>
          <p:nvPr>
            <p:ph idx="1"/>
          </p:nvPr>
        </p:nvSpPr>
        <p:spPr/>
        <p:txBody>
          <a:bodyPr/>
          <a:lstStyle/>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 y="0"/>
            <a:ext cx="12461965" cy="6858000"/>
          </a:xfrm>
          <a:prstGeom prst="rect">
            <a:avLst/>
          </a:prstGeom>
        </p:spPr>
      </p:pic>
    </p:spTree>
    <p:extLst>
      <p:ext uri="{BB962C8B-B14F-4D97-AF65-F5344CB8AC3E}">
        <p14:creationId xmlns:p14="http://schemas.microsoft.com/office/powerpoint/2010/main" val="277477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54442"/>
            <a:ext cx="8761413" cy="5601731"/>
          </a:xfrm>
        </p:spPr>
        <p:txBody>
          <a:bodyPr/>
          <a:lstStyle/>
          <a:p>
            <a:r>
              <a:rPr lang="en-IN" dirty="0"/>
              <a:t>THANK YOU</a:t>
            </a:r>
            <a:br>
              <a:rPr lang="en-IN" dirty="0"/>
            </a:br>
            <a:endParaRPr lang="en-IN" dirty="0"/>
          </a:p>
        </p:txBody>
      </p:sp>
      <p:sp>
        <p:nvSpPr>
          <p:cNvPr id="3" name="Content Placeholder 2"/>
          <p:cNvSpPr>
            <a:spLocks noGrp="1"/>
          </p:cNvSpPr>
          <p:nvPr>
            <p:ph idx="1"/>
          </p:nvPr>
        </p:nvSpPr>
        <p:spPr>
          <a:xfrm>
            <a:off x="1154954" y="7257533"/>
            <a:ext cx="8825659" cy="45719"/>
          </a:xfrm>
        </p:spPr>
        <p:txBody>
          <a:bodyPr>
            <a:normAutofit fontScale="25000" lnSpcReduction="20000"/>
          </a:bodyPr>
          <a:lstStyle/>
          <a:p>
            <a:r>
              <a:rPr lang="en-IN" dirty="0"/>
              <a:t>THANK YOU</a:t>
            </a:r>
          </a:p>
          <a:p>
            <a:endParaRPr lang="en-IN" dirty="0"/>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23" y="0"/>
            <a:ext cx="12173377" cy="6858000"/>
          </a:xfrm>
          <a:prstGeom prst="rect">
            <a:avLst/>
          </a:prstGeom>
        </p:spPr>
      </p:pic>
    </p:spTree>
    <p:extLst>
      <p:ext uri="{BB962C8B-B14F-4D97-AF65-F5344CB8AC3E}">
        <p14:creationId xmlns:p14="http://schemas.microsoft.com/office/powerpoint/2010/main" val="306065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05946"/>
            <a:ext cx="8761413" cy="510746"/>
          </a:xfrm>
        </p:spPr>
        <p:txBody>
          <a:bodyPr/>
          <a:lstStyle/>
          <a:p>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558118" cy="6858000"/>
          </a:xfrm>
        </p:spPr>
      </p:pic>
    </p:spTree>
    <p:extLst>
      <p:ext uri="{BB962C8B-B14F-4D97-AF65-F5344CB8AC3E}">
        <p14:creationId xmlns:p14="http://schemas.microsoft.com/office/powerpoint/2010/main" val="412406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153297"/>
            <a:ext cx="8761413" cy="650789"/>
          </a:xfrm>
        </p:spPr>
        <p:txBody>
          <a:bodyPr/>
          <a:lstStyle/>
          <a:p>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605657" cy="6858000"/>
          </a:xfrm>
        </p:spPr>
      </p:pic>
    </p:spTree>
    <p:extLst>
      <p:ext uri="{BB962C8B-B14F-4D97-AF65-F5344CB8AC3E}">
        <p14:creationId xmlns:p14="http://schemas.microsoft.com/office/powerpoint/2010/main" val="61054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91978"/>
            <a:ext cx="8761413" cy="873210"/>
          </a:xfrm>
        </p:spPr>
        <p:txBody>
          <a:bodyPr/>
          <a:lstStyle/>
          <a:p>
            <a:endParaRPr lang="en-IN"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2388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629" y="0"/>
            <a:ext cx="12322629" cy="6858000"/>
          </a:xfrm>
        </p:spPr>
      </p:pic>
    </p:spTree>
    <p:extLst>
      <p:ext uri="{BB962C8B-B14F-4D97-AF65-F5344CB8AC3E}">
        <p14:creationId xmlns:p14="http://schemas.microsoft.com/office/powerpoint/2010/main" val="28031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636108"/>
            <a:ext cx="8761413" cy="2866768"/>
          </a:xfrm>
        </p:spPr>
        <p:txBody>
          <a:bodyPr/>
          <a:lstStyle/>
          <a:p>
            <a:r>
              <a:rPr lang="en-IN" dirty="0" smtClean="0">
                <a:solidFill>
                  <a:schemeClr val="tx1"/>
                </a:solidFill>
              </a:rPr>
              <a:t>THANKYOU</a:t>
            </a:r>
            <a:endParaRPr lang="en-IN" dirty="0">
              <a:solidFill>
                <a:schemeClr val="tx1"/>
              </a:solidFill>
            </a:endParaRPr>
          </a:p>
        </p:txBody>
      </p:sp>
      <p:sp>
        <p:nvSpPr>
          <p:cNvPr id="3" name="Content Placeholder 2"/>
          <p:cNvSpPr>
            <a:spLocks noGrp="1"/>
          </p:cNvSpPr>
          <p:nvPr>
            <p:ph idx="1"/>
          </p:nvPr>
        </p:nvSpPr>
        <p:spPr>
          <a:xfrm>
            <a:off x="1154954" y="7257533"/>
            <a:ext cx="8825659" cy="82380"/>
          </a:xfrm>
        </p:spPr>
        <p:txBody>
          <a:bodyPr>
            <a:normAutofit fontScale="25000" lnSpcReduction="20000"/>
          </a:bodyPr>
          <a:lstStyle/>
          <a:p>
            <a:r>
              <a:rPr lang="en-IN" dirty="0" smtClean="0"/>
              <a:t>THANK YOU</a:t>
            </a:r>
            <a:endParaRPr lang="en-IN" dirty="0"/>
          </a:p>
        </p:txBody>
      </p:sp>
    </p:spTree>
    <p:extLst>
      <p:ext uri="{BB962C8B-B14F-4D97-AF65-F5344CB8AC3E}">
        <p14:creationId xmlns:p14="http://schemas.microsoft.com/office/powerpoint/2010/main" val="40726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RELEVANCE</a:t>
            </a:r>
            <a:endParaRPr lang="en-IN" dirty="0"/>
          </a:p>
        </p:txBody>
      </p:sp>
      <p:sp>
        <p:nvSpPr>
          <p:cNvPr id="3" name="Content Placeholder 2"/>
          <p:cNvSpPr>
            <a:spLocks noGrp="1"/>
          </p:cNvSpPr>
          <p:nvPr>
            <p:ph idx="1"/>
          </p:nvPr>
        </p:nvSpPr>
        <p:spPr/>
        <p:txBody>
          <a:bodyPr/>
          <a:lstStyle/>
          <a:p>
            <a:r>
              <a:rPr lang="en-US" dirty="0"/>
              <a:t>Nowadays, people are becoming voracious to contribute to society. Many people want to donate generously for the causes they believe in but usually end up doing nothing due to no trust in the system around them. There are a lot of charitable organizations and NGOs that require funds now and then, which are working for the </a:t>
            </a:r>
            <a:r>
              <a:rPr lang="en-US" dirty="0" smtClean="0"/>
              <a:t>betterment </a:t>
            </a:r>
            <a:r>
              <a:rPr lang="en-US" dirty="0"/>
              <a:t>of </a:t>
            </a:r>
            <a:r>
              <a:rPr lang="en-US" dirty="0" smtClean="0"/>
              <a:t>society.</a:t>
            </a:r>
          </a:p>
          <a:p>
            <a:r>
              <a:rPr lang="en-US" dirty="0" smtClean="0"/>
              <a:t>We need a system that can </a:t>
            </a:r>
            <a:r>
              <a:rPr lang="en-IN" dirty="0"/>
              <a:t>decrease this </a:t>
            </a:r>
            <a:r>
              <a:rPr lang="en-IN" dirty="0" smtClean="0"/>
              <a:t>fraud. Thus a new system is proposed to overcome this challenge. </a:t>
            </a:r>
            <a:endParaRPr lang="en-IN" dirty="0"/>
          </a:p>
        </p:txBody>
      </p:sp>
    </p:spTree>
    <p:extLst>
      <p:ext uri="{BB962C8B-B14F-4D97-AF65-F5344CB8AC3E}">
        <p14:creationId xmlns:p14="http://schemas.microsoft.com/office/powerpoint/2010/main" val="3298215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t>
            </a:r>
            <a:endParaRPr lang="en-IN" dirty="0"/>
          </a:p>
        </p:txBody>
      </p:sp>
      <p:sp>
        <p:nvSpPr>
          <p:cNvPr id="3" name="Content Placeholder 2"/>
          <p:cNvSpPr>
            <a:spLocks noGrp="1"/>
          </p:cNvSpPr>
          <p:nvPr>
            <p:ph idx="1"/>
          </p:nvPr>
        </p:nvSpPr>
        <p:spPr/>
        <p:txBody>
          <a:bodyPr/>
          <a:lstStyle/>
          <a:p>
            <a:r>
              <a:rPr lang="en-US" dirty="0"/>
              <a:t>There are four types of users such as government, NGO, retailer, and users. Users can donate some amount to the </a:t>
            </a:r>
            <a:r>
              <a:rPr lang="en-US" dirty="0" smtClean="0"/>
              <a:t>respective work. </a:t>
            </a:r>
            <a:r>
              <a:rPr lang="en-US" dirty="0"/>
              <a:t>Government can see donations for the proposal. This system will make the entire process more transparent. </a:t>
            </a:r>
            <a:endParaRPr lang="en-US" dirty="0" smtClean="0"/>
          </a:p>
          <a:p>
            <a:r>
              <a:rPr lang="en-US" dirty="0" smtClean="0"/>
              <a:t>We </a:t>
            </a:r>
            <a:r>
              <a:rPr lang="en-US" dirty="0"/>
              <a:t>are using </a:t>
            </a:r>
            <a:r>
              <a:rPr lang="en-US" dirty="0" err="1"/>
              <a:t>blockchain</a:t>
            </a:r>
            <a:r>
              <a:rPr lang="en-US" dirty="0"/>
              <a:t> for a charity donation to make it more transparent. This Application provides trust between the users and donors. This helps resolve the trust issues, as people already know what they are </a:t>
            </a:r>
            <a:r>
              <a:rPr lang="en-US" dirty="0" smtClean="0"/>
              <a:t>pay.</a:t>
            </a:r>
            <a:endParaRPr lang="en-IN" dirty="0"/>
          </a:p>
        </p:txBody>
      </p:sp>
    </p:spTree>
    <p:extLst>
      <p:ext uri="{BB962C8B-B14F-4D97-AF65-F5344CB8AC3E}">
        <p14:creationId xmlns:p14="http://schemas.microsoft.com/office/powerpoint/2010/main" val="3302342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lstStyle/>
          <a:p>
            <a:r>
              <a:rPr lang="en-IN" dirty="0" smtClean="0"/>
              <a:t>To </a:t>
            </a:r>
            <a:r>
              <a:rPr lang="en-US" dirty="0"/>
              <a:t>to provide </a:t>
            </a:r>
            <a:r>
              <a:rPr lang="en-US" dirty="0" smtClean="0"/>
              <a:t>transparency to </a:t>
            </a:r>
            <a:r>
              <a:rPr lang="en-US" dirty="0" smtClean="0"/>
              <a:t>a charity </a:t>
            </a:r>
            <a:r>
              <a:rPr lang="en-US" dirty="0" smtClean="0"/>
              <a:t>application system.</a:t>
            </a:r>
            <a:endParaRPr lang="en-US" dirty="0" smtClean="0"/>
          </a:p>
          <a:p>
            <a:r>
              <a:rPr lang="en-US" dirty="0" smtClean="0"/>
              <a:t>To implement </a:t>
            </a:r>
            <a:r>
              <a:rPr lang="en-US" dirty="0" err="1" smtClean="0"/>
              <a:t>Blockchain</a:t>
            </a:r>
            <a:r>
              <a:rPr lang="en-US" dirty="0" smtClean="0"/>
              <a:t> in donation module</a:t>
            </a:r>
            <a:endParaRPr lang="en-IN" dirty="0"/>
          </a:p>
        </p:txBody>
      </p:sp>
    </p:spTree>
    <p:extLst>
      <p:ext uri="{BB962C8B-B14F-4D97-AF65-F5344CB8AC3E}">
        <p14:creationId xmlns:p14="http://schemas.microsoft.com/office/powerpoint/2010/main" val="2140649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EXISTING SYSTEM</a:t>
            </a:r>
            <a:endParaRPr lang="en-IN" dirty="0"/>
          </a:p>
        </p:txBody>
      </p:sp>
      <p:sp>
        <p:nvSpPr>
          <p:cNvPr id="3" name="Content Placeholder 2"/>
          <p:cNvSpPr>
            <a:spLocks noGrp="1"/>
          </p:cNvSpPr>
          <p:nvPr>
            <p:ph idx="1"/>
          </p:nvPr>
        </p:nvSpPr>
        <p:spPr/>
        <p:txBody>
          <a:bodyPr/>
          <a:lstStyle/>
          <a:p>
            <a:r>
              <a:rPr lang="en-US" dirty="0" smtClean="0"/>
              <a:t>In </a:t>
            </a:r>
            <a:r>
              <a:rPr lang="en-US" dirty="0"/>
              <a:t>existing charity applications everything is done manually, so it is very difficult to maintain the records. It’s also very difficult to find the activities. It is a Long-time process. It takes more time to prepare various events within a </a:t>
            </a:r>
            <a:r>
              <a:rPr lang="en-US" dirty="0" smtClean="0"/>
              <a:t>short </a:t>
            </a:r>
            <a:r>
              <a:rPr lang="en-US" dirty="0"/>
              <a:t>time</a:t>
            </a:r>
            <a:r>
              <a:rPr lang="en-US" dirty="0" smtClean="0"/>
              <a:t>.</a:t>
            </a:r>
          </a:p>
          <a:p>
            <a:r>
              <a:rPr lang="en-US" dirty="0" smtClean="0"/>
              <a:t>The </a:t>
            </a:r>
            <a:r>
              <a:rPr lang="en-US" dirty="0"/>
              <a:t>biggest disadvantage of most NGOs there are exceptions is that they are not able to scale up their success. NGOs have many workers, and the effort they put in is considerable. But, when they succeed, it is often in a limited area. And, they cannot easily scale up. </a:t>
            </a:r>
            <a:endParaRPr lang="en-IN" dirty="0"/>
          </a:p>
        </p:txBody>
      </p:sp>
    </p:spTree>
    <p:extLst>
      <p:ext uri="{BB962C8B-B14F-4D97-AF65-F5344CB8AC3E}">
        <p14:creationId xmlns:p14="http://schemas.microsoft.com/office/powerpoint/2010/main" val="1452398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SYSTEM</a:t>
            </a:r>
            <a:endParaRPr lang="en-IN" dirty="0"/>
          </a:p>
        </p:txBody>
      </p:sp>
      <p:sp>
        <p:nvSpPr>
          <p:cNvPr id="3" name="Content Placeholder 2"/>
          <p:cNvSpPr>
            <a:spLocks noGrp="1"/>
          </p:cNvSpPr>
          <p:nvPr>
            <p:ph idx="1"/>
          </p:nvPr>
        </p:nvSpPr>
        <p:spPr/>
        <p:txBody>
          <a:bodyPr/>
          <a:lstStyle/>
          <a:p>
            <a:r>
              <a:rPr lang="en-IN" dirty="0"/>
              <a:t>T</a:t>
            </a:r>
            <a:r>
              <a:rPr lang="en-IN" dirty="0" smtClean="0"/>
              <a:t>he proposed system </a:t>
            </a:r>
            <a:r>
              <a:rPr lang="en-US" dirty="0" smtClean="0"/>
              <a:t>uses </a:t>
            </a:r>
            <a:r>
              <a:rPr lang="en-US" dirty="0" err="1" smtClean="0"/>
              <a:t>blockchain</a:t>
            </a:r>
            <a:r>
              <a:rPr lang="en-US" dirty="0" smtClean="0"/>
              <a:t> technology </a:t>
            </a:r>
            <a:r>
              <a:rPr lang="en-US" dirty="0"/>
              <a:t>for a charity donation to make it more </a:t>
            </a:r>
            <a:r>
              <a:rPr lang="en-US" dirty="0" smtClean="0"/>
              <a:t>secure</a:t>
            </a:r>
            <a:r>
              <a:rPr lang="en-US" dirty="0" smtClean="0"/>
              <a:t>.</a:t>
            </a:r>
          </a:p>
          <a:p>
            <a:r>
              <a:rPr lang="en-US" dirty="0"/>
              <a:t>To invest the public’s trust in government organizations or </a:t>
            </a:r>
            <a:r>
              <a:rPr lang="en-US" dirty="0" err="1"/>
              <a:t>agencies.The</a:t>
            </a:r>
            <a:r>
              <a:rPr lang="en-US" dirty="0"/>
              <a:t> lack of transparency in government activities could be solved technically with this </a:t>
            </a:r>
            <a:r>
              <a:rPr lang="en-US" dirty="0" err="1"/>
              <a:t>blockchain</a:t>
            </a:r>
            <a:r>
              <a:rPr lang="en-US" dirty="0"/>
              <a:t> charity system, which could increase the public's trust in these organizations.</a:t>
            </a:r>
            <a:endParaRPr lang="en-IN" dirty="0"/>
          </a:p>
          <a:p>
            <a:endParaRPr lang="en-US" dirty="0" smtClean="0"/>
          </a:p>
        </p:txBody>
      </p:sp>
    </p:spTree>
    <p:extLst>
      <p:ext uri="{BB962C8B-B14F-4D97-AF65-F5344CB8AC3E}">
        <p14:creationId xmlns:p14="http://schemas.microsoft.com/office/powerpoint/2010/main" val="2810917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MODULES</a:t>
            </a:r>
            <a:endParaRPr lang="en-IN" dirty="0"/>
          </a:p>
        </p:txBody>
      </p:sp>
      <p:sp>
        <p:nvSpPr>
          <p:cNvPr id="3" name="Content Placeholder 2"/>
          <p:cNvSpPr>
            <a:spLocks noGrp="1"/>
          </p:cNvSpPr>
          <p:nvPr>
            <p:ph idx="1"/>
          </p:nvPr>
        </p:nvSpPr>
        <p:spPr>
          <a:xfrm>
            <a:off x="985138" y="2416629"/>
            <a:ext cx="9974600" cy="4441371"/>
          </a:xfrm>
        </p:spPr>
        <p:txBody>
          <a:bodyPr>
            <a:normAutofit/>
          </a:bodyPr>
          <a:lstStyle/>
          <a:p>
            <a:pPr marL="0" indent="0">
              <a:buNone/>
            </a:pPr>
            <a:r>
              <a:rPr lang="en-US" dirty="0"/>
              <a:t>This system consists of </a:t>
            </a:r>
            <a:r>
              <a:rPr lang="en-US" dirty="0" smtClean="0"/>
              <a:t>three modules namely Registration </a:t>
            </a:r>
            <a:r>
              <a:rPr lang="en-US" dirty="0" err="1" smtClean="0"/>
              <a:t>Module,Approval</a:t>
            </a:r>
            <a:r>
              <a:rPr lang="en-US" dirty="0" smtClean="0"/>
              <a:t> Module and Donation Module</a:t>
            </a:r>
            <a:r>
              <a:rPr lang="en-US" sz="2000" dirty="0" smtClean="0"/>
              <a:t>.</a:t>
            </a:r>
          </a:p>
          <a:p>
            <a:r>
              <a:rPr lang="en-US" sz="2400" b="1" u="sng" dirty="0" smtClean="0"/>
              <a:t>Registration Module</a:t>
            </a:r>
          </a:p>
          <a:p>
            <a:pPr marL="0" indent="0">
              <a:buNone/>
            </a:pPr>
            <a:r>
              <a:rPr lang="en-US" dirty="0"/>
              <a:t>The user needs to first register in the system as a NGO, Retailer or as a donor. Accordingly, he will submit his details to the Charity Chain system. </a:t>
            </a:r>
            <a:r>
              <a:rPr lang="en-US" dirty="0" smtClean="0"/>
              <a:t>These </a:t>
            </a:r>
            <a:r>
              <a:rPr lang="en-US" dirty="0"/>
              <a:t>details  will be stored in the user </a:t>
            </a:r>
            <a:r>
              <a:rPr lang="en-US" dirty="0" smtClean="0"/>
              <a:t>database .</a:t>
            </a:r>
            <a:r>
              <a:rPr lang="en-US" dirty="0"/>
              <a:t>Retailers can log in to the system , can pitch their senders and quote the price</a:t>
            </a:r>
            <a:r>
              <a:rPr lang="en-US" dirty="0" smtClean="0"/>
              <a:t>.</a:t>
            </a:r>
            <a:endParaRPr lang="en-US" dirty="0"/>
          </a:p>
          <a:p>
            <a:r>
              <a:rPr lang="en-US" sz="2400" b="1" u="sng" dirty="0"/>
              <a:t>Approval </a:t>
            </a:r>
            <a:r>
              <a:rPr lang="en-US" sz="2400" b="1" u="sng" dirty="0" smtClean="0"/>
              <a:t>Module</a:t>
            </a:r>
          </a:p>
          <a:p>
            <a:pPr marL="0" indent="0">
              <a:buNone/>
            </a:pPr>
            <a:r>
              <a:rPr lang="en-US" dirty="0"/>
              <a:t>All these entities are validated by the government officials through the system based on the authenticity of the organizations and their </a:t>
            </a:r>
            <a:r>
              <a:rPr lang="en-US" dirty="0" err="1"/>
              <a:t>requests.Government</a:t>
            </a:r>
            <a:r>
              <a:rPr lang="en-US" dirty="0"/>
              <a:t> will authenticate the requirements published by the NGOs </a:t>
            </a:r>
            <a:r>
              <a:rPr lang="en-US" dirty="0" smtClean="0"/>
              <a:t>.</a:t>
            </a:r>
            <a:endParaRPr lang="en-US" b="1" u="sng" dirty="0"/>
          </a:p>
        </p:txBody>
      </p:sp>
    </p:spTree>
    <p:extLst>
      <p:ext uri="{BB962C8B-B14F-4D97-AF65-F5344CB8AC3E}">
        <p14:creationId xmlns:p14="http://schemas.microsoft.com/office/powerpoint/2010/main" val="2901283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1280160"/>
            <a:ext cx="8761413" cy="692331"/>
          </a:xfrm>
        </p:spPr>
        <p:txBody>
          <a:bodyPr/>
          <a:lstStyle/>
          <a:p>
            <a:endParaRPr lang="en-IN" dirty="0"/>
          </a:p>
        </p:txBody>
      </p:sp>
      <p:sp>
        <p:nvSpPr>
          <p:cNvPr id="7" name="Content Placeholder 6"/>
          <p:cNvSpPr>
            <a:spLocks noGrp="1"/>
          </p:cNvSpPr>
          <p:nvPr>
            <p:ph idx="1"/>
          </p:nvPr>
        </p:nvSpPr>
        <p:spPr>
          <a:xfrm>
            <a:off x="914400" y="927463"/>
            <a:ext cx="10528663" cy="5603966"/>
          </a:xfrm>
        </p:spPr>
        <p:txBody>
          <a:bodyPr/>
          <a:lstStyle/>
          <a:p>
            <a:endParaRPr lang="en-IN" dirty="0" smtClean="0"/>
          </a:p>
          <a:p>
            <a:endParaRPr lang="en-IN" dirty="0"/>
          </a:p>
          <a:p>
            <a:endParaRPr lang="en-IN" dirty="0" smtClean="0"/>
          </a:p>
          <a:p>
            <a:endParaRPr lang="en-IN" dirty="0"/>
          </a:p>
          <a:p>
            <a:r>
              <a:rPr lang="en-IN" sz="2400" b="1" u="sng" dirty="0"/>
              <a:t>Donation </a:t>
            </a:r>
            <a:r>
              <a:rPr lang="en-IN" sz="2400" b="1" u="sng" dirty="0" smtClean="0"/>
              <a:t>Module</a:t>
            </a:r>
          </a:p>
          <a:p>
            <a:pPr marL="0" indent="0">
              <a:buNone/>
            </a:pPr>
            <a:r>
              <a:rPr lang="en-US" dirty="0"/>
              <a:t>Once the donations are approved by the government officials, the donors can donate any amount to the organization according to their capabilities and preferences. </a:t>
            </a:r>
            <a:r>
              <a:rPr lang="en-US" dirty="0" smtClean="0"/>
              <a:t>The donation </a:t>
            </a:r>
            <a:r>
              <a:rPr lang="en-US" dirty="0" err="1" smtClean="0"/>
              <a:t>amound</a:t>
            </a:r>
            <a:r>
              <a:rPr lang="en-US" dirty="0" smtClean="0"/>
              <a:t> pertaining </a:t>
            </a:r>
            <a:r>
              <a:rPr lang="en-US" dirty="0"/>
              <a:t>to the charity will be visible to the donors on the page. This will help the donor to make informed decision and donate accordingly.</a:t>
            </a:r>
            <a:endParaRPr lang="en-IN" dirty="0"/>
          </a:p>
        </p:txBody>
      </p:sp>
    </p:spTree>
    <p:extLst>
      <p:ext uri="{BB962C8B-B14F-4D97-AF65-F5344CB8AC3E}">
        <p14:creationId xmlns:p14="http://schemas.microsoft.com/office/powerpoint/2010/main" val="1767172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p:txBody>
          <a:bodyPr/>
          <a:lstStyle/>
          <a:p>
            <a:r>
              <a:rPr lang="en-US" dirty="0"/>
              <a:t>The user can donate some amount to the NGO and retailer. The Government can see donations for the proposal. The government can approve the lowest proposal. The government can see all users</a:t>
            </a:r>
            <a:r>
              <a:rPr lang="en-US" dirty="0" smtClean="0"/>
              <a:t>.</a:t>
            </a:r>
          </a:p>
          <a:p>
            <a:r>
              <a:rPr lang="en-US" dirty="0" smtClean="0"/>
              <a:t> </a:t>
            </a:r>
            <a:r>
              <a:rPr lang="en-US" dirty="0"/>
              <a:t>NGO users can see if work tender is allocated to which retailer. NGO users can add a new work requirement. Retailer users can submit a proposal of work and can see the proposal status. Retailer users can see donations received for proposals</a:t>
            </a:r>
            <a:r>
              <a:rPr lang="en-US" dirty="0" smtClean="0"/>
              <a:t>.</a:t>
            </a:r>
          </a:p>
          <a:p>
            <a:endParaRPr lang="en-IN" dirty="0"/>
          </a:p>
        </p:txBody>
      </p:sp>
    </p:spTree>
    <p:extLst>
      <p:ext uri="{BB962C8B-B14F-4D97-AF65-F5344CB8AC3E}">
        <p14:creationId xmlns:p14="http://schemas.microsoft.com/office/powerpoint/2010/main" val="12403130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266</TotalTime>
  <Words>704</Words>
  <Application>Microsoft Office PowerPoint</Application>
  <PresentationFormat>Widescreen</PresentationFormat>
  <Paragraphs>47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TRANSPARENT CHARITY APPLICATION USING BLOCKCHAIN</vt:lpstr>
      <vt:lpstr>RELEVANCE</vt:lpstr>
      <vt:lpstr>DESCRIPTION </vt:lpstr>
      <vt:lpstr>OBJECTIVES</vt:lpstr>
      <vt:lpstr>EXISTING SYSTEM</vt:lpstr>
      <vt:lpstr>PROPOSED SYSTEM</vt:lpstr>
      <vt:lpstr>MODULES</vt:lpstr>
      <vt:lpstr>PowerPoint Presentation</vt:lpstr>
      <vt:lpstr>METHODOLOGY</vt:lpstr>
      <vt:lpstr>PowerPoint Presentation</vt:lpstr>
      <vt:lpstr>Screenshots</vt:lpstr>
      <vt:lpstr>THANK YOU </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19</cp:revision>
  <dcterms:created xsi:type="dcterms:W3CDTF">2022-05-30T03:53:48Z</dcterms:created>
  <dcterms:modified xsi:type="dcterms:W3CDTF">2022-08-23T17:13:47Z</dcterms:modified>
</cp:coreProperties>
</file>